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9" r:id="rId6"/>
    <p:sldId id="262" r:id="rId7"/>
    <p:sldId id="258" r:id="rId8"/>
    <p:sldId id="261" r:id="rId9"/>
    <p:sldId id="26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A275-AAF3-4085-8666-63EF623450B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EC03-D21A-4816-ADA6-BA4EF17B2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A275-AAF3-4085-8666-63EF623450B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EC03-D21A-4816-ADA6-BA4EF17B2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A275-AAF3-4085-8666-63EF623450B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EC03-D21A-4816-ADA6-BA4EF17B2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A275-AAF3-4085-8666-63EF623450B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EC03-D21A-4816-ADA6-BA4EF17B2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A275-AAF3-4085-8666-63EF623450B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EC03-D21A-4816-ADA6-BA4EF17B2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A275-AAF3-4085-8666-63EF623450B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EC03-D21A-4816-ADA6-BA4EF17B2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A275-AAF3-4085-8666-63EF623450B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EC03-D21A-4816-ADA6-BA4EF17B2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A275-AAF3-4085-8666-63EF623450B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EC03-D21A-4816-ADA6-BA4EF17B2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A275-AAF3-4085-8666-63EF623450B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EC03-D21A-4816-ADA6-BA4EF17B2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A275-AAF3-4085-8666-63EF623450B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EC03-D21A-4816-ADA6-BA4EF17B2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A275-AAF3-4085-8666-63EF623450B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EC03-D21A-4816-ADA6-BA4EF17B2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FA275-AAF3-4085-8666-63EF623450B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2EC03-D21A-4816-ADA6-BA4EF17B2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7222" y="500042"/>
            <a:ext cx="9929850" cy="2357454"/>
          </a:xfrm>
        </p:spPr>
        <p:txBody>
          <a:bodyPr>
            <a:normAutofit/>
          </a:bodyPr>
          <a:lstStyle/>
          <a:p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Акція </a:t>
            </a:r>
            <a:r>
              <a:rPr lang="uk-UA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“Допоможемо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зимуючим </a:t>
            </a:r>
            <a:r>
              <a:rPr lang="uk-UA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птахам”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Андрей\Desktop\Акція допоможемо зимуючим птахам\спостереження за птахами біля годівниць\V1ohMdLLfy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642938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58016" y="5572140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err="1">
                <a:latin typeface="Times New Roman" pitchFamily="18" charset="0"/>
                <a:cs typeface="Times New Roman" pitchFamily="18" charset="0"/>
              </a:rPr>
              <a:t>Бериславська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ЗОШ І-ІІІ ступенів №3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Дякуємо за увагу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ндрей\Desktop\Акція допоможемо зимуючим птахам\спостереження за птахами біля годівниць\CAM00481.jpg"/>
          <p:cNvPicPr>
            <a:picLocks noChangeAspect="1" noChangeArrowheads="1"/>
          </p:cNvPicPr>
          <p:nvPr/>
        </p:nvPicPr>
        <p:blipFill>
          <a:blip r:embed="rId2" cstate="print"/>
          <a:srcRect l="23872" t="4081" r="31441" b="38444"/>
          <a:stretch>
            <a:fillRect/>
          </a:stretch>
        </p:blipFill>
        <p:spPr bwMode="auto">
          <a:xfrm>
            <a:off x="5072066" y="2714619"/>
            <a:ext cx="3433488" cy="35811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428736"/>
            <a:ext cx="7786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Всі фото матеріали власного виробництва 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 акції приймали участь учні 3-А, 3-Б, 5-А, 5-Б, 6-А, 6-Б, 9-Б класів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Андрей\Desktop\Акція допоможемо зимуючим птахам\конкур малюнків і плакатів\IMG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857628"/>
            <a:ext cx="3500462" cy="24757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3143248"/>
            <a:ext cx="4000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Годуйте птахів зимою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Збір кормів та годування птахів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ндрей\Desktop\CAM00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ндрей\Desktop\CAM00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00174"/>
            <a:ext cx="3452836" cy="2589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AM005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572008"/>
            <a:ext cx="3047989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8662" y="4000504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З миру по нитці та й годували цілу зиму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Процес виготовлення годівничок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фото зимних птиц\3-А птахи\P105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3357586" cy="2518190"/>
          </a:xfrm>
          <a:prstGeom prst="rect">
            <a:avLst/>
          </a:prstGeom>
          <a:noFill/>
        </p:spPr>
      </p:pic>
      <p:pic>
        <p:nvPicPr>
          <p:cNvPr id="4100" name="Picture 4" descr="G:\фото зимних птиц\3-А птахи\P105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105" y="1785926"/>
            <a:ext cx="3429024" cy="2571768"/>
          </a:xfrm>
          <a:prstGeom prst="rect">
            <a:avLst/>
          </a:prstGeom>
          <a:noFill/>
        </p:spPr>
      </p:pic>
      <p:pic>
        <p:nvPicPr>
          <p:cNvPr id="4101" name="Picture 5" descr="G:\фото зимних птиц\3-А птахи\P105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429132"/>
            <a:ext cx="3357586" cy="22494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14942" y="4857760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Учні 3-А класу відповідально віднеслися до виготовлення годівниць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Чіпляння годівниць</a:t>
            </a:r>
            <a:endParaRPr lang="ru-RU" dirty="0"/>
          </a:p>
        </p:txBody>
      </p:sp>
      <p:pic>
        <p:nvPicPr>
          <p:cNvPr id="5122" name="Picture 2" descr="G:\фото зимних птиц\3-б птицы\Фото-0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3355677" cy="2500330"/>
          </a:xfrm>
          <a:prstGeom prst="rect">
            <a:avLst/>
          </a:prstGeom>
          <a:noFill/>
        </p:spPr>
      </p:pic>
      <p:pic>
        <p:nvPicPr>
          <p:cNvPr id="5123" name="Picture 3" descr="G:\фото зимних птиц\3-б птицы\Фото-0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298"/>
            <a:ext cx="3421504" cy="2500330"/>
          </a:xfrm>
          <a:prstGeom prst="rect">
            <a:avLst/>
          </a:prstGeom>
          <a:noFill/>
        </p:spPr>
      </p:pic>
      <p:pic>
        <p:nvPicPr>
          <p:cNvPr id="5124" name="Picture 4" descr="G:\фото зимних птиц\3-А птахи\P1050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929066"/>
            <a:ext cx="3000396" cy="2214554"/>
          </a:xfrm>
          <a:prstGeom prst="rect">
            <a:avLst/>
          </a:prstGeom>
          <a:noFill/>
        </p:spPr>
      </p:pic>
      <p:pic>
        <p:nvPicPr>
          <p:cNvPr id="5125" name="Picture 5" descr="G:\фото зимних птиц\3-А птахи\P1050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929066"/>
            <a:ext cx="3000396" cy="22502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3108" y="6286520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Завзяті помічники птахів 3-Б та  3-А </a:t>
            </a:r>
            <a:endParaRPr lang="ru-RU" dirty="0"/>
          </a:p>
        </p:txBody>
      </p:sp>
      <p:pic>
        <p:nvPicPr>
          <p:cNvPr id="9" name="Picture 3" descr="G:\фото зимних птиц\3-б птицы\Фото-0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838" y="1509698"/>
            <a:ext cx="342150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Спостереження за зимуючими птахами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fqXuhSYCIY.jpg"/>
          <p:cNvPicPr>
            <a:picLocks noChangeAspect="1"/>
          </p:cNvPicPr>
          <p:nvPr/>
        </p:nvPicPr>
        <p:blipFill>
          <a:blip r:embed="rId2" cstate="print"/>
          <a:srcRect l="9836" r="38990" b="13636"/>
          <a:stretch>
            <a:fillRect/>
          </a:stretch>
        </p:blipFill>
        <p:spPr>
          <a:xfrm>
            <a:off x="642910" y="1785926"/>
            <a:ext cx="4071966" cy="3511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Td2je0nb5zk.jpg"/>
          <p:cNvPicPr>
            <a:picLocks noChangeAspect="1"/>
          </p:cNvPicPr>
          <p:nvPr/>
        </p:nvPicPr>
        <p:blipFill>
          <a:blip r:embed="rId3" cstate="print"/>
          <a:srcRect l="33237" r="24855" b="367"/>
          <a:stretch>
            <a:fillRect/>
          </a:stretch>
        </p:blipFill>
        <p:spPr>
          <a:xfrm>
            <a:off x="4929190" y="1857364"/>
            <a:ext cx="3286148" cy="361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71604" y="578645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Синиця велика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Спостереження за зимуючими птахами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8645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Ворона чорна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Tv9qqp1J2us.jpg"/>
          <p:cNvPicPr>
            <a:picLocks noChangeAspect="1"/>
          </p:cNvPicPr>
          <p:nvPr/>
        </p:nvPicPr>
        <p:blipFill>
          <a:blip r:embed="rId2" cstate="print"/>
          <a:srcRect l="8599" t="1879" r="50860"/>
          <a:stretch>
            <a:fillRect/>
          </a:stretch>
        </p:blipFill>
        <p:spPr>
          <a:xfrm>
            <a:off x="642910" y="1785926"/>
            <a:ext cx="3571900" cy="373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BHs5expbJs.jpg"/>
          <p:cNvPicPr>
            <a:picLocks noChangeAspect="1"/>
          </p:cNvPicPr>
          <p:nvPr/>
        </p:nvPicPr>
        <p:blipFill>
          <a:blip r:embed="rId3" cstate="print"/>
          <a:srcRect r="31557"/>
          <a:stretch>
            <a:fillRect/>
          </a:stretch>
        </p:blipFill>
        <p:spPr>
          <a:xfrm>
            <a:off x="4500562" y="1857364"/>
            <a:ext cx="4429793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643438" y="585789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Шпак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Конкурс малюнків та плакатів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дрей\Desktop\Акція допоможемо зимуючим птахам\конкур малюнків і плакатів\CAM00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ндрей\Desktop\птахи\CAM00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4"/>
            <a:ext cx="352427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ндрей\Desktop\Акція допоможемо зимуючим птахам\конкур малюнків і плакатів\малюнки птахи_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1595">
            <a:off x="333258" y="4678689"/>
            <a:ext cx="2505286" cy="1773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Андрей\Desktop\Акція допоможемо зимуючим птахам\конкур малюнків і плакатів\малюнки птахи_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429132"/>
            <a:ext cx="2523249" cy="1785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Users\Андрей\Desktop\Акція допоможемо зимуючим птахам\конкур малюнків і плакатів\IMG_0006.jpg"/>
          <p:cNvPicPr>
            <a:picLocks noChangeAspect="1" noChangeArrowheads="1"/>
          </p:cNvPicPr>
          <p:nvPr/>
        </p:nvPicPr>
        <p:blipFill>
          <a:blip r:embed="rId6" cstate="print"/>
          <a:srcRect l="5270" t="7450" r="7785" b="3144"/>
          <a:stretch>
            <a:fillRect/>
          </a:stretch>
        </p:blipFill>
        <p:spPr bwMode="auto">
          <a:xfrm rot="633401">
            <a:off x="6359931" y="4641963"/>
            <a:ext cx="2490734" cy="1811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агітбригади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ндрей\Desktop\птахи\CAM0052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500034" y="164305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Андрей\Desktop\птахи\CAM00523.jpg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5000628" y="164305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Андрей\Desktop\птахи\CAM00527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28596" y="4286256"/>
            <a:ext cx="328614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43372" y="4500570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Малятам дуже сподобалась розповідь про птахів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Захід проводили учні 6 -Б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Учасники акції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ндрей\Desktop\птахи\CAM00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3357586" cy="2571768"/>
          </a:xfrm>
          <a:prstGeom prst="rect">
            <a:avLst/>
          </a:prstGeom>
          <a:noFill/>
        </p:spPr>
      </p:pic>
      <p:pic>
        <p:nvPicPr>
          <p:cNvPr id="3075" name="Picture 3" descr="C:\Users\Андрей\Desktop\птахи\CAM00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643050"/>
            <a:ext cx="3357586" cy="2571768"/>
          </a:xfrm>
          <a:prstGeom prst="rect">
            <a:avLst/>
          </a:prstGeom>
          <a:noFill/>
        </p:spPr>
      </p:pic>
      <p:pic>
        <p:nvPicPr>
          <p:cNvPr id="3076" name="Picture 4" descr="C:\Users\Андрей\Desktop\птахи\CAM00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357694"/>
            <a:ext cx="2857419" cy="2143064"/>
          </a:xfrm>
          <a:prstGeom prst="rect">
            <a:avLst/>
          </a:prstGeom>
          <a:noFill/>
        </p:spPr>
      </p:pic>
      <p:pic>
        <p:nvPicPr>
          <p:cNvPr id="3077" name="Picture 5" descr="G:\фото зимних птиц\3-А птахи\P1050023.JPG"/>
          <p:cNvPicPr>
            <a:picLocks noChangeAspect="1" noChangeArrowheads="1"/>
          </p:cNvPicPr>
          <p:nvPr/>
        </p:nvPicPr>
        <p:blipFill>
          <a:blip r:embed="rId5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500034" y="4572008"/>
            <a:ext cx="2455257" cy="1841443"/>
          </a:xfrm>
          <a:prstGeom prst="rect">
            <a:avLst/>
          </a:prstGeom>
          <a:noFill/>
        </p:spPr>
      </p:pic>
      <p:pic>
        <p:nvPicPr>
          <p:cNvPr id="3078" name="Picture 6" descr="G:\фото зимних птиц\3-А птахи\P1050025.JPG"/>
          <p:cNvPicPr>
            <a:picLocks noChangeAspect="1" noChangeArrowheads="1"/>
          </p:cNvPicPr>
          <p:nvPr/>
        </p:nvPicPr>
        <p:blipFill>
          <a:blip r:embed="rId6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072198" y="4572008"/>
            <a:ext cx="2514629" cy="1885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108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Акція “Допоможемо зимуючим птахам” </vt:lpstr>
      <vt:lpstr>Збір кормів та годування птахів</vt:lpstr>
      <vt:lpstr>Процес виготовлення годівничок</vt:lpstr>
      <vt:lpstr>Чіпляння годівниць</vt:lpstr>
      <vt:lpstr>Спостереження за зимуючими птахами</vt:lpstr>
      <vt:lpstr>Спостереження за зимуючими птахами</vt:lpstr>
      <vt:lpstr>Конкурс малюнків та плакатів </vt:lpstr>
      <vt:lpstr>Проведення агітбригади</vt:lpstr>
      <vt:lpstr>Учасники акції </vt:lpstr>
      <vt:lpstr>Дякуємо за увагу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Акція “Допоможемо зимуючим птахам”</dc:title>
  <dc:creator>Андрей</dc:creator>
  <cp:lastModifiedBy>XTreme.ws</cp:lastModifiedBy>
  <cp:revision>18</cp:revision>
  <dcterms:created xsi:type="dcterms:W3CDTF">2015-02-16T18:31:16Z</dcterms:created>
  <dcterms:modified xsi:type="dcterms:W3CDTF">2015-03-01T19:06:32Z</dcterms:modified>
</cp:coreProperties>
</file>