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67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99"/>
    <a:srgbClr val="990099"/>
    <a:srgbClr val="33CC33"/>
    <a:srgbClr val="CCFF66"/>
    <a:srgbClr val="3333FF"/>
    <a:srgbClr val="9900CC"/>
    <a:srgbClr val="1908FC"/>
    <a:srgbClr val="0099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08" autoAdjust="0"/>
    <p:restoredTop sz="92958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26048-E90E-444A-949C-4B1C44CDEB27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39945-7AE8-4BAF-B91A-A439A2DAC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9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B066-9DBF-4DBA-81FF-47A52CF57B51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4D1-B7B2-493D-8461-5325531FE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07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B066-9DBF-4DBA-81FF-47A52CF57B51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4D1-B7B2-493D-8461-5325531FE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85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B066-9DBF-4DBA-81FF-47A52CF57B51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4D1-B7B2-493D-8461-5325531FE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468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B066-9DBF-4DBA-81FF-47A52CF57B51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4D1-B7B2-493D-8461-5325531FE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857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B066-9DBF-4DBA-81FF-47A52CF57B51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4D1-B7B2-493D-8461-5325531FE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9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B066-9DBF-4DBA-81FF-47A52CF57B51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4D1-B7B2-493D-8461-5325531FE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565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B066-9DBF-4DBA-81FF-47A52CF57B51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4D1-B7B2-493D-8461-5325531FE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76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B066-9DBF-4DBA-81FF-47A52CF57B51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4D1-B7B2-493D-8461-5325531FE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59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B066-9DBF-4DBA-81FF-47A52CF57B51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4D1-B7B2-493D-8461-5325531FE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06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B066-9DBF-4DBA-81FF-47A52CF57B51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4D1-B7B2-493D-8461-5325531FE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15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B066-9DBF-4DBA-81FF-47A52CF57B51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4D1-B7B2-493D-8461-5325531FE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67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7B066-9DBF-4DBA-81FF-47A52CF57B51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44D1-B7B2-493D-8461-5325531FE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64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7848" cy="6853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524" y="47667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МІСЯЧНИК ПРАВОВИХОВНОЇ ТА ПРАВООСВІТНЬОЇ РОБОТИ В ШКОЛІ</a:t>
            </a:r>
            <a:endParaRPr lang="ru-RU" sz="5400" b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003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96" y="-171400"/>
            <a:ext cx="9168528" cy="7350939"/>
          </a:xfrm>
          <a:prstGeom prst="rect">
            <a:avLst/>
          </a:prstGeom>
        </p:spPr>
      </p:pic>
      <p:pic>
        <p:nvPicPr>
          <p:cNvPr id="1028" name="Picture 4" descr="C:\Documents and Settings\Admin\Рабочий стол\фотки\DSC_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46" y="0"/>
            <a:ext cx="4179338" cy="312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Admin\Рабочий стол\фотки\DSC_0002.jpg"/>
          <p:cNvPicPr>
            <a:picLocks noChangeAspect="1" noChangeArrowheads="1"/>
          </p:cNvPicPr>
          <p:nvPr/>
        </p:nvPicPr>
        <p:blipFill>
          <a:blip r:embed="rId4" cstate="print"/>
          <a:srcRect r="8511"/>
          <a:stretch>
            <a:fillRect/>
          </a:stretch>
        </p:blipFill>
        <p:spPr bwMode="auto">
          <a:xfrm>
            <a:off x="4716016" y="102312"/>
            <a:ext cx="4029701" cy="292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Рабочий стол\фотки\DSC_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94866"/>
            <a:ext cx="4065891" cy="3126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Admin\Рабочий стол\фотки\DSC_0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794866"/>
            <a:ext cx="4366156" cy="3126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307" y="3284984"/>
            <a:ext cx="8229600" cy="857232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“Україна – єдина країна”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933" y="500042"/>
            <a:ext cx="8229600" cy="83159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Конкурс </a:t>
            </a:r>
            <a:r>
              <a:rPr lang="ru-RU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малюнків</a:t>
            </a:r>
            <a:r>
              <a:rPr lang="ru-RU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ru-RU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«Мо</a:t>
            </a:r>
            <a:r>
              <a:rPr lang="uk-UA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ї права та </a:t>
            </a:r>
            <a:r>
              <a:rPr lang="uk-UA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обов</a:t>
            </a:r>
            <a:r>
              <a:rPr 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язки</a:t>
            </a:r>
            <a:r>
              <a:rPr lang="ru-RU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Администратор\Desktop\Фото23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4788024" cy="47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Фото23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881" y="1916832"/>
            <a:ext cx="34563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671610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50"/>
            <a:ext cx="9154052" cy="6847450"/>
          </a:xfrm>
          <a:prstGeom prst="rect">
            <a:avLst/>
          </a:prstGeom>
        </p:spPr>
      </p:pic>
      <p:pic>
        <p:nvPicPr>
          <p:cNvPr id="2053" name="Picture 5" descr="C:\Documents and Settings\Admin\Рабочий стол\урок-зустріч\DSC_0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5462" y="4184600"/>
            <a:ext cx="3643338" cy="2479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Урок-зустріч </a:t>
            </a:r>
            <a:b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“З любов'ю до рідного </a:t>
            </a:r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краю”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Admin\Рабочий стол\урок-зустріч\DSC_0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1948" y="1556792"/>
            <a:ext cx="3786214" cy="2378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Documents and Settings\Admin\Рабочий стол\урок-зустріч\DSC_0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163990"/>
            <a:ext cx="3429024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620688"/>
            <a:ext cx="3744416" cy="2171437"/>
          </a:xfrm>
        </p:spPr>
        <p:txBody>
          <a:bodyPr>
            <a:prstTxWarp prst="textInflate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Акція </a:t>
            </a:r>
            <a:r>
              <a:rPr lang="uk-UA" b="1" cap="all" dirty="0" err="1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“Лист</a:t>
            </a:r>
            <a:r>
              <a:rPr lang="uk-UA" b="1" cap="all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cap="all" dirty="0" err="1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солдату”</a:t>
            </a:r>
            <a:endParaRPr lang="ru-RU" b="1" cap="all" dirty="0">
              <a:ln w="0">
                <a:solidFill>
                  <a:schemeClr val="tx1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Фото школа 2014 р\фотоЛист солдату\Фото1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785" y="4266226"/>
            <a:ext cx="3571900" cy="2466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Фото школа 2014 р\фотоЛист солдату\Фото1131.jpg"/>
          <p:cNvPicPr>
            <a:picLocks noChangeAspect="1" noChangeArrowheads="1"/>
          </p:cNvPicPr>
          <p:nvPr/>
        </p:nvPicPr>
        <p:blipFill>
          <a:blip r:embed="rId4" cstate="print"/>
          <a:srcRect t="16446" b="7256"/>
          <a:stretch>
            <a:fillRect/>
          </a:stretch>
        </p:blipFill>
        <p:spPr bwMode="auto">
          <a:xfrm>
            <a:off x="179512" y="116632"/>
            <a:ext cx="342902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Фото школа 2014 р\фотоЛист солдату\Фото1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4024" y="2397583"/>
            <a:ext cx="3571900" cy="248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Фото школа 2014 р\фотоЛист солдату\Фото1135.jpg"/>
          <p:cNvPicPr>
            <a:picLocks noChangeAspect="1" noChangeArrowheads="1"/>
          </p:cNvPicPr>
          <p:nvPr/>
        </p:nvPicPr>
        <p:blipFill>
          <a:blip r:embed="rId6" cstate="print"/>
          <a:srcRect t="15299" b="8207"/>
          <a:stretch>
            <a:fillRect/>
          </a:stretch>
        </p:blipFill>
        <p:spPr bwMode="auto">
          <a:xfrm>
            <a:off x="-17964" y="4357670"/>
            <a:ext cx="35004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11464"/>
            <a:ext cx="4392488" cy="643509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Кінолекторій </a:t>
            </a:r>
            <a:br>
              <a:rPr lang="uk-UA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“Правда</a:t>
            </a:r>
            <a:r>
              <a:rPr lang="uk-UA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uk-UA" sz="5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наркотики”</a:t>
            </a:r>
            <a:endParaRPr lang="ru-RU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Фото школа 2014 р\ШКОЛА-ФОТО 2013-2014\Новая папка\DSC04704.JPG"/>
          <p:cNvPicPr>
            <a:picLocks noChangeAspect="1" noChangeArrowheads="1"/>
          </p:cNvPicPr>
          <p:nvPr/>
        </p:nvPicPr>
        <p:blipFill>
          <a:blip r:embed="rId3" cstate="print"/>
          <a:srcRect t="25532"/>
          <a:stretch>
            <a:fillRect/>
          </a:stretch>
        </p:blipFill>
        <p:spPr bwMode="auto">
          <a:xfrm>
            <a:off x="309453" y="3429000"/>
            <a:ext cx="4214842" cy="321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Фото школа 2014 р\ШКОЛА-ФОТО 2013-2014\Новая папка\DSC04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023" y="211464"/>
            <a:ext cx="4206774" cy="3217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809" y="0"/>
            <a:ext cx="91301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3" y="260648"/>
            <a:ext cx="2969241" cy="2448272"/>
          </a:xfrm>
        </p:spPr>
        <p:txBody>
          <a:bodyPr>
            <a:prstTxWarp prst="textPlain">
              <a:avLst>
                <a:gd name="adj" fmla="val 52259"/>
              </a:avLst>
            </a:prstTxWarp>
            <a:noAutofit/>
          </a:bodyPr>
          <a:lstStyle/>
          <a:p>
            <a:r>
              <a:rPr lang="uk-UA" sz="36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Segoe Print" panose="02000600000000000000" pitchFamily="2" charset="0"/>
                <a:cs typeface="Times New Roman" pitchFamily="18" charset="0"/>
              </a:rPr>
              <a:t>Усний журнал </a:t>
            </a:r>
            <a:r>
              <a:rPr lang="uk-UA" sz="36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Segoe Print" panose="02000600000000000000" pitchFamily="2" charset="0"/>
                <a:cs typeface="Times New Roman" pitchFamily="18" charset="0"/>
              </a:rPr>
              <a:t>“Абетка</a:t>
            </a:r>
            <a:r>
              <a:rPr lang="uk-UA" sz="36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Segoe Print" panose="02000600000000000000" pitchFamily="2" charset="0"/>
                <a:cs typeface="Times New Roman" pitchFamily="18" charset="0"/>
              </a:rPr>
              <a:t> прав </a:t>
            </a:r>
            <a:r>
              <a:rPr lang="uk-UA" sz="36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Segoe Print" panose="02000600000000000000" pitchFamily="2" charset="0"/>
                <a:cs typeface="Times New Roman" pitchFamily="18" charset="0"/>
              </a:rPr>
              <a:t>дитини”</a:t>
            </a:r>
            <a:endParaRPr lang="ru-RU" sz="36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l="8602" t="19355" r="2151" b="16129"/>
          <a:stretch>
            <a:fillRect/>
          </a:stretch>
        </p:blipFill>
        <p:spPr bwMode="auto">
          <a:xfrm>
            <a:off x="5172280" y="4077072"/>
            <a:ext cx="3929090" cy="264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5660" r="15094"/>
          <a:stretch>
            <a:fillRect/>
          </a:stretch>
        </p:blipFill>
        <p:spPr bwMode="auto">
          <a:xfrm>
            <a:off x="0" y="4026837"/>
            <a:ext cx="367240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844824"/>
            <a:ext cx="392909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Брейн-стормінг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“На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терезах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Феміди”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2563" t="7595" r="14191" b="20685"/>
          <a:stretch>
            <a:fillRect/>
          </a:stretch>
        </p:blipFill>
        <p:spPr bwMode="auto">
          <a:xfrm>
            <a:off x="214281" y="3933056"/>
            <a:ext cx="4357719" cy="2662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12563" t="13699" r="5035" b="19159"/>
          <a:stretch>
            <a:fillRect/>
          </a:stretch>
        </p:blipFill>
        <p:spPr bwMode="auto">
          <a:xfrm>
            <a:off x="4744559" y="3933056"/>
            <a:ext cx="4113721" cy="2686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 l="3407" t="9121" r="2747" b="22211"/>
          <a:stretch>
            <a:fillRect/>
          </a:stretch>
        </p:blipFill>
        <p:spPr bwMode="auto">
          <a:xfrm>
            <a:off x="214283" y="1071546"/>
            <a:ext cx="4357718" cy="2674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 l="6631" t="15511" r="5002" b="17797"/>
          <a:stretch>
            <a:fillRect/>
          </a:stretch>
        </p:blipFill>
        <p:spPr bwMode="auto">
          <a:xfrm>
            <a:off x="4744559" y="1193841"/>
            <a:ext cx="4141392" cy="2551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79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Зустрічі з працівниками правоохоронних органів та Служб у справах дітей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143380"/>
            <a:ext cx="3429024" cy="251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143380"/>
            <a:ext cx="3357586" cy="2518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908" y="1500174"/>
            <a:ext cx="3214710" cy="241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500174"/>
            <a:ext cx="3286147" cy="2464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38D44B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299</TotalTime>
  <Words>45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“Україна – єдина країна”</vt:lpstr>
      <vt:lpstr>Конкурс малюнків  «Мої права та обов’язки»</vt:lpstr>
      <vt:lpstr>Урок-зустріч  “З любов'ю до рідного краю”</vt:lpstr>
      <vt:lpstr>Акція “Лист солдату”</vt:lpstr>
      <vt:lpstr>Кінолекторій  “Правда про наркотики”</vt:lpstr>
      <vt:lpstr>Усний журнал “Абетка прав дитини”</vt:lpstr>
      <vt:lpstr>Брейн-стормінг “На терезах Феміди”</vt:lpstr>
      <vt:lpstr>Зустрічі з працівниками правоохоронних органів та Служб у справах дітей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51</cp:revision>
  <cp:lastPrinted>2014-10-22T17:20:17Z</cp:lastPrinted>
  <dcterms:created xsi:type="dcterms:W3CDTF">2014-10-17T07:19:03Z</dcterms:created>
  <dcterms:modified xsi:type="dcterms:W3CDTF">2014-10-29T07:12:54Z</dcterms:modified>
</cp:coreProperties>
</file>