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photoAlbum showCaptions="1" layout="1pic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DC41C6-260F-4E2A-BF09-D2A71DE5B71D}" type="datetimeFigureOut">
              <a:rPr lang="uk-UA" smtClean="0"/>
              <a:pPr/>
              <a:t>01.12.2014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CD3B1-8077-467D-9422-A5F917E41D2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Пристрої </a:t>
            </a:r>
            <a:br>
              <a:rPr lang="uk-UA" sz="5400" dirty="0" smtClean="0"/>
            </a:br>
            <a:r>
              <a:rPr lang="uk-UA" sz="5400" dirty="0" err="1" smtClean="0"/>
              <a:t>компютера</a:t>
            </a:r>
            <a:endParaRPr lang="uk-UA" sz="5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143512"/>
            <a:ext cx="5557854" cy="869480"/>
          </a:xfrm>
        </p:spPr>
        <p:txBody>
          <a:bodyPr/>
          <a:lstStyle/>
          <a:p>
            <a:r>
              <a:rPr lang="uk-UA" dirty="0" smtClean="0"/>
              <a:t>Фотоальбом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/>
          <p:cNvGrpSpPr>
            <a:grpSpLocks noGrp="1" noUngrp="1" noChangeAspect="1"/>
          </p:cNvGrpSpPr>
          <p:nvPr/>
        </p:nvGrpSpPr>
        <p:grpSpPr>
          <a:xfrm>
            <a:off x="500034" y="285728"/>
            <a:ext cx="1650747" cy="2071702"/>
            <a:chOff x="2233613" y="685800"/>
            <a:chExt cx="4675187" cy="5867400"/>
          </a:xfrm>
        </p:grpSpPr>
        <p:pic>
          <p:nvPicPr>
            <p:cNvPr id="3" name="Рисунок 2" descr="1239161120b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233613" y="685800"/>
              <a:ext cx="46751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кутник 3"/>
            <p:cNvSpPr/>
            <p:nvPr/>
          </p:nvSpPr>
          <p:spPr>
            <a:xfrm>
              <a:off x="2233613" y="6210300"/>
              <a:ext cx="46751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/>
              <a:r>
                <a:rPr lang="uk-UA" sz="2400" dirty="0" smtClean="0"/>
                <a:t>Монітор</a:t>
              </a:r>
              <a:endParaRPr lang="uk-UA" sz="2400" dirty="0"/>
            </a:p>
          </p:txBody>
        </p:sp>
      </p:grpSp>
      <p:grpSp>
        <p:nvGrpSpPr>
          <p:cNvPr id="6" name="Групувати 5"/>
          <p:cNvGrpSpPr>
            <a:grpSpLocks noGrp="1" noUngrp="1" noChangeAspect="1"/>
          </p:cNvGrpSpPr>
          <p:nvPr/>
        </p:nvGrpSpPr>
        <p:grpSpPr>
          <a:xfrm>
            <a:off x="428596" y="2643182"/>
            <a:ext cx="1731186" cy="1481126"/>
            <a:chOff x="1143000" y="685800"/>
            <a:chExt cx="6858000" cy="5867400"/>
          </a:xfrm>
        </p:grpSpPr>
        <p:pic>
          <p:nvPicPr>
            <p:cNvPr id="7" name="Рисунок 6" descr="CCD-Barcode-Scanner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1143000" y="685800"/>
              <a:ext cx="68580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рямокутник 7"/>
            <p:cNvSpPr/>
            <p:nvPr/>
          </p:nvSpPr>
          <p:spPr>
            <a:xfrm>
              <a:off x="1143000" y="6210300"/>
              <a:ext cx="6858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/>
              <a:r>
                <a:rPr lang="uk-UA" sz="2400" dirty="0" smtClean="0"/>
                <a:t>Ручний сканер</a:t>
              </a:r>
              <a:endParaRPr lang="uk-UA" sz="2400" dirty="0"/>
            </a:p>
          </p:txBody>
        </p:sp>
      </p:grpSp>
      <p:grpSp>
        <p:nvGrpSpPr>
          <p:cNvPr id="9" name="Групувати 8"/>
          <p:cNvGrpSpPr>
            <a:grpSpLocks noGrp="1" noUngrp="1" noChangeAspect="1"/>
          </p:cNvGrpSpPr>
          <p:nvPr/>
        </p:nvGrpSpPr>
        <p:grpSpPr>
          <a:xfrm>
            <a:off x="428596" y="4857760"/>
            <a:ext cx="1857111" cy="1552564"/>
            <a:chOff x="1062038" y="685800"/>
            <a:chExt cx="7018337" cy="5867400"/>
          </a:xfrm>
        </p:grpSpPr>
        <p:pic>
          <p:nvPicPr>
            <p:cNvPr id="10" name="Рисунок 9" descr="epson-perfection-v300-photo-scanner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062038" y="685800"/>
              <a:ext cx="70183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Прямокутник 10"/>
            <p:cNvSpPr/>
            <p:nvPr/>
          </p:nvSpPr>
          <p:spPr>
            <a:xfrm>
              <a:off x="1062038" y="6210300"/>
              <a:ext cx="7018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/>
              <a:r>
                <a:rPr lang="uk-UA" sz="2400" dirty="0" smtClean="0"/>
                <a:t>Планшетний сканер</a:t>
              </a:r>
              <a:endParaRPr lang="uk-UA" sz="2400" dirty="0"/>
            </a:p>
          </p:txBody>
        </p:sp>
      </p:grpSp>
      <p:grpSp>
        <p:nvGrpSpPr>
          <p:cNvPr id="12" name="Групувати 11"/>
          <p:cNvGrpSpPr>
            <a:grpSpLocks noGrp="1" noUngrp="1" noChangeAspect="1"/>
          </p:cNvGrpSpPr>
          <p:nvPr/>
        </p:nvGrpSpPr>
        <p:grpSpPr>
          <a:xfrm>
            <a:off x="4572000" y="500042"/>
            <a:ext cx="2137574" cy="1714512"/>
            <a:chOff x="914400" y="685800"/>
            <a:chExt cx="7315200" cy="5867400"/>
          </a:xfrm>
        </p:grpSpPr>
        <p:pic>
          <p:nvPicPr>
            <p:cNvPr id="13" name="Рисунок 12" descr="img_3063_core2duo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Прямокутник 13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/>
              <a:r>
                <a:rPr lang="uk-UA" sz="2400" dirty="0" smtClean="0"/>
                <a:t>Процесор</a:t>
              </a:r>
              <a:endParaRPr lang="uk-UA" sz="2400" dirty="0"/>
            </a:p>
          </p:txBody>
        </p:sp>
      </p:grpSp>
      <p:grpSp>
        <p:nvGrpSpPr>
          <p:cNvPr id="15" name="Групувати 14"/>
          <p:cNvGrpSpPr>
            <a:grpSpLocks noGrp="1" noUngrp="1" noChangeAspect="1"/>
          </p:cNvGrpSpPr>
          <p:nvPr/>
        </p:nvGrpSpPr>
        <p:grpSpPr>
          <a:xfrm>
            <a:off x="4572000" y="2500306"/>
            <a:ext cx="2915742" cy="1576383"/>
            <a:chOff x="685800" y="1517650"/>
            <a:chExt cx="7772400" cy="4202113"/>
          </a:xfrm>
        </p:grpSpPr>
        <p:pic>
          <p:nvPicPr>
            <p:cNvPr id="16" name="Рисунок 15" descr="kbd-b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685800" y="1517650"/>
              <a:ext cx="7772400" cy="3821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Прямокутник 16"/>
            <p:cNvSpPr/>
            <p:nvPr/>
          </p:nvSpPr>
          <p:spPr>
            <a:xfrm>
              <a:off x="685800" y="53768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/>
              <a:r>
                <a:rPr lang="uk-UA" sz="2400" dirty="0" smtClean="0"/>
                <a:t>Клавіатура</a:t>
              </a:r>
              <a:endParaRPr lang="uk-UA" sz="2400" dirty="0"/>
            </a:p>
          </p:txBody>
        </p:sp>
      </p:grpSp>
      <p:grpSp>
        <p:nvGrpSpPr>
          <p:cNvPr id="18" name="Групувати 17"/>
          <p:cNvGrpSpPr>
            <a:grpSpLocks noGrp="1" noUngrp="1" noChangeAspect="1"/>
          </p:cNvGrpSpPr>
          <p:nvPr/>
        </p:nvGrpSpPr>
        <p:grpSpPr>
          <a:xfrm>
            <a:off x="4714876" y="4214818"/>
            <a:ext cx="2481617" cy="2266944"/>
            <a:chOff x="1360488" y="685800"/>
            <a:chExt cx="6423025" cy="5867400"/>
          </a:xfrm>
        </p:grpSpPr>
        <p:pic>
          <p:nvPicPr>
            <p:cNvPr id="19" name="Рисунок 18" descr="P1190002.jpg"/>
            <p:cNvPicPr>
              <a:picLocks noRot="1" noChangeAspect="1" noMove="1" noResize="1"/>
            </p:cNvPicPr>
            <p:nvPr isPhoto="1"/>
          </p:nvPicPr>
          <p:blipFill>
            <a:blip r:embed="rId7" cstate="print">
              <a:lum/>
            </a:blip>
            <a:stretch>
              <a:fillRect/>
            </a:stretch>
          </p:blipFill>
          <p:spPr>
            <a:xfrm>
              <a:off x="1360488" y="685800"/>
              <a:ext cx="64230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Прямокутник 19"/>
            <p:cNvSpPr/>
            <p:nvPr/>
          </p:nvSpPr>
          <p:spPr>
            <a:xfrm>
              <a:off x="1360488" y="6210300"/>
              <a:ext cx="6423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/>
              <a:r>
                <a:rPr lang="uk-UA" sz="2400" dirty="0" smtClean="0"/>
                <a:t>Плата мережі</a:t>
              </a:r>
              <a:endParaRPr lang="uk-U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9161120b.jpg"/>
          <p:cNvPicPr>
            <a:picLocks noRot="1" noChangeAspect="1" noMove="1" noResize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33613" y="685800"/>
            <a:ext cx="46751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/>
          <p:cNvSpPr/>
          <p:nvPr/>
        </p:nvSpPr>
        <p:spPr>
          <a:xfrm>
            <a:off x="3214678" y="6215082"/>
            <a:ext cx="2955143" cy="55243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uk-UA" sz="2400" dirty="0" smtClean="0"/>
              <a:t>Монітор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>
            <a:grpSpLocks noGrp="1" noUngrp="1" noChangeAspect="1"/>
          </p:cNvGrpSpPr>
          <p:nvPr/>
        </p:nvGrpSpPr>
        <p:grpSpPr>
          <a:xfrm>
            <a:off x="1143000" y="685800"/>
            <a:ext cx="6858000" cy="5867400"/>
            <a:chOff x="1143000" y="685800"/>
            <a:chExt cx="6858000" cy="5867400"/>
          </a:xfrm>
        </p:grpSpPr>
        <p:pic>
          <p:nvPicPr>
            <p:cNvPr id="2" name="Рисунок 1" descr="CCD-Barcode-Scanner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1143000" y="685800"/>
              <a:ext cx="68580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кутник 2"/>
            <p:cNvSpPr/>
            <p:nvPr/>
          </p:nvSpPr>
          <p:spPr>
            <a:xfrm>
              <a:off x="1143000" y="6210300"/>
              <a:ext cx="6858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uk-UA" sz="2400" dirty="0" smtClean="0"/>
                <a:t>Ручний сканер</a:t>
              </a:r>
              <a:endParaRPr lang="uk-U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>
            <a:grpSpLocks noGrp="1" noUngrp="1" noChangeAspect="1"/>
          </p:cNvGrpSpPr>
          <p:nvPr/>
        </p:nvGrpSpPr>
        <p:grpSpPr>
          <a:xfrm>
            <a:off x="1062038" y="685800"/>
            <a:ext cx="7018337" cy="5867400"/>
            <a:chOff x="1062038" y="685800"/>
            <a:chExt cx="7018337" cy="5867400"/>
          </a:xfrm>
        </p:grpSpPr>
        <p:pic>
          <p:nvPicPr>
            <p:cNvPr id="2" name="Рисунок 1" descr="epson-perfection-v300-photo-scanner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1062038" y="685800"/>
              <a:ext cx="70183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кутник 2"/>
            <p:cNvSpPr/>
            <p:nvPr/>
          </p:nvSpPr>
          <p:spPr>
            <a:xfrm>
              <a:off x="1062038" y="6210300"/>
              <a:ext cx="7018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uk-UA" sz="2400" dirty="0" smtClean="0"/>
                <a:t>Планшетний сканер</a:t>
              </a:r>
              <a:endParaRPr lang="uk-U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img_3063_core2duo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кут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uk-UA" sz="2400" dirty="0" smtClean="0"/>
                <a:t>Процесор</a:t>
              </a:r>
              <a:endParaRPr lang="uk-U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>
            <a:grpSpLocks noGrp="1" noUngrp="1" noChangeAspect="1"/>
          </p:cNvGrpSpPr>
          <p:nvPr/>
        </p:nvGrpSpPr>
        <p:grpSpPr>
          <a:xfrm>
            <a:off x="685800" y="1517650"/>
            <a:ext cx="7772400" cy="4202113"/>
            <a:chOff x="685800" y="1517650"/>
            <a:chExt cx="7772400" cy="4202113"/>
          </a:xfrm>
        </p:grpSpPr>
        <p:pic>
          <p:nvPicPr>
            <p:cNvPr id="2" name="Рисунок 1" descr="kbd-b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685800" y="1517650"/>
              <a:ext cx="7772400" cy="3821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кутник 2"/>
            <p:cNvSpPr/>
            <p:nvPr/>
          </p:nvSpPr>
          <p:spPr>
            <a:xfrm>
              <a:off x="685800" y="53768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uk-UA" sz="2400" dirty="0" smtClean="0"/>
                <a:t>Клавіатура</a:t>
              </a:r>
              <a:endParaRPr lang="uk-U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>
            <a:grpSpLocks noGrp="1" noUngrp="1" noChangeAspect="1"/>
          </p:cNvGrpSpPr>
          <p:nvPr/>
        </p:nvGrpSpPr>
        <p:grpSpPr>
          <a:xfrm>
            <a:off x="1360488" y="685800"/>
            <a:ext cx="6423025" cy="5867400"/>
            <a:chOff x="1360488" y="685800"/>
            <a:chExt cx="6423025" cy="5867400"/>
          </a:xfrm>
        </p:grpSpPr>
        <p:pic>
          <p:nvPicPr>
            <p:cNvPr id="2" name="Рисунок 1" descr="P119000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360488" y="685800"/>
              <a:ext cx="64230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кутник 2"/>
            <p:cNvSpPr/>
            <p:nvPr/>
          </p:nvSpPr>
          <p:spPr>
            <a:xfrm>
              <a:off x="1360488" y="6210300"/>
              <a:ext cx="6423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uk-UA" sz="2400" dirty="0" smtClean="0"/>
                <a:t>Плата мережі</a:t>
              </a:r>
              <a:endParaRPr lang="uk-U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20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Пристрої  компютера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Пристрої  компютера</dc:title>
  <dc:creator>Avtor</dc:creator>
  <cp:lastModifiedBy>Пользователь</cp:lastModifiedBy>
  <cp:revision>3</cp:revision>
  <dcterms:created xsi:type="dcterms:W3CDTF">2009-10-26T21:38:41Z</dcterms:created>
  <dcterms:modified xsi:type="dcterms:W3CDTF">2014-12-01T09:35:48Z</dcterms:modified>
</cp:coreProperties>
</file>