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6" r:id="rId4"/>
    <p:sldId id="265" r:id="rId5"/>
    <p:sldId id="264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99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718" autoAdjust="0"/>
    <p:restoredTop sz="91000" autoAdjust="0"/>
  </p:normalViewPr>
  <p:slideViewPr>
    <p:cSldViewPr>
      <p:cViewPr varScale="1">
        <p:scale>
          <a:sx n="67" d="100"/>
          <a:sy n="67" d="100"/>
        </p:scale>
        <p:origin x="-17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ADBC9-36D2-41F5-A581-20574A3B8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F5A8E-5449-4869-BA80-3B2DCFB6B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EAC71-12B4-4D58-BE6D-56421566B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B9E3C-CA1E-474D-86FF-386BA4DDF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B03CE-11AD-40DF-ACBC-DFE82498F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D92B2-4383-4C3D-A533-C4D3DB96A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277D8-012A-457B-9B02-24AFFF0C1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1CE72-8ABC-4E83-9525-E72091B27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D5EBC-CE86-4456-9482-54B20CB95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45195-0BFD-4152-9ED8-BAB3C67FF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BC992-3585-4F73-B5A1-3D53ACBBB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2F610D-2E77-4479-977B-4340D6E63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spli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0/0f/Ada_lovelace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uk/e/ef/Glushkov1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2/CharlesBabbage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500438" y="5572125"/>
            <a:ext cx="54149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Навчальна програма</a:t>
            </a:r>
            <a:endParaRPr lang="ru-RU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>
          <a:xfrm>
            <a:off x="714375" y="1857375"/>
            <a:ext cx="7772400" cy="2643188"/>
          </a:xfrm>
        </p:spPr>
        <p:txBody>
          <a:bodyPr/>
          <a:lstStyle/>
          <a:p>
            <a:pPr eaLnBrk="1" hangingPunct="1">
              <a:defRPr/>
            </a:pPr>
            <a:r>
              <a:rPr lang="uk-UA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Особистості в історії інформатики</a:t>
            </a:r>
            <a:r>
              <a:rPr lang="ru-RU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endParaRPr lang="uk-UA" dirty="0"/>
          </a:p>
        </p:txBody>
      </p:sp>
    </p:spTree>
  </p:cSld>
  <p:clrMapOvr>
    <a:masterClrMapping/>
  </p:clrMapOvr>
  <p:transition advClick="0" advTm="5000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500438" y="1785938"/>
            <a:ext cx="5414962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defRPr/>
            </a:pPr>
            <a:r>
              <a:rPr lang="vi-VN" sz="2800" b="1" dirty="0"/>
              <a:t>Авгу́ста А́да Кі́нґ, графи́ня Лавле́йс</a:t>
            </a:r>
            <a:r>
              <a:rPr lang="vi-VN" sz="2800" dirty="0"/>
              <a:t> </a:t>
            </a:r>
            <a:r>
              <a:rPr lang="uk-UA" dirty="0"/>
              <a:t>(</a:t>
            </a:r>
            <a:r>
              <a:rPr lang="en-US" dirty="0"/>
              <a:t>10 </a:t>
            </a:r>
            <a:r>
              <a:rPr lang="vi-VN" dirty="0"/>
              <a:t>грудня 1815 — 27 листопада 1852) (при народжені </a:t>
            </a:r>
            <a:r>
              <a:rPr lang="vi-VN" b="1" dirty="0"/>
              <a:t>Августа Ада Байрон</a:t>
            </a:r>
            <a:r>
              <a:rPr lang="vi-VN" dirty="0"/>
              <a:t> (англ. </a:t>
            </a:r>
            <a:r>
              <a:rPr lang="en-US" i="1" dirty="0"/>
              <a:t>Augusta </a:t>
            </a:r>
            <a:r>
              <a:rPr lang="en-US" i="1" dirty="0" err="1"/>
              <a:t>Ada</a:t>
            </a:r>
            <a:r>
              <a:rPr lang="en-US" i="1" dirty="0"/>
              <a:t> Byron</a:t>
            </a:r>
            <a:r>
              <a:rPr lang="en-US" dirty="0"/>
              <a:t>)) — </a:t>
            </a:r>
            <a:r>
              <a:rPr lang="vi-VN" dirty="0"/>
              <a:t>англійський математик, відома тим, що зробила описання ранньої версії обчислювального пристрою загального призначення Чарльза Беббіджа, аналітичної машини.</a:t>
            </a: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962025"/>
          </a:xfrm>
        </p:spPr>
        <p:txBody>
          <a:bodyPr/>
          <a:lstStyle/>
          <a:p>
            <a:pPr eaLnBrk="1" hangingPunct="1">
              <a:defRPr/>
            </a:pPr>
            <a:r>
              <a:rPr lang="uk-UA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Ада </a:t>
            </a:r>
            <a:r>
              <a:rPr lang="uk-UA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Лавлейс</a:t>
            </a:r>
            <a:r>
              <a:rPr lang="ru-RU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endParaRPr lang="uk-UA" dirty="0"/>
          </a:p>
        </p:txBody>
      </p:sp>
      <p:pic>
        <p:nvPicPr>
          <p:cNvPr id="3076" name="Picture 2" descr="Файл:Ada lovelace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1428750"/>
            <a:ext cx="3151188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714750" y="1285875"/>
            <a:ext cx="520065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defRPr/>
            </a:pPr>
            <a:r>
              <a:rPr lang="uk-UA" sz="2800" b="1" dirty="0" err="1"/>
              <a:t>Катери́на</a:t>
            </a:r>
            <a:r>
              <a:rPr lang="uk-UA" sz="2800" b="1" dirty="0"/>
              <a:t> </a:t>
            </a:r>
            <a:r>
              <a:rPr lang="uk-UA" sz="2800" b="1" dirty="0" err="1"/>
              <a:t>Ло́гвинівна</a:t>
            </a:r>
            <a:r>
              <a:rPr lang="uk-UA" sz="2800" b="1" dirty="0"/>
              <a:t> </a:t>
            </a:r>
            <a:r>
              <a:rPr lang="uk-UA" sz="2800" b="1" dirty="0" err="1"/>
              <a:t>Ю́щенко</a:t>
            </a:r>
            <a:r>
              <a:rPr lang="uk-UA" sz="2800" dirty="0"/>
              <a:t> ( 1919  — 2001), вчений кібернетик, член-кореспондент АН УРСР (1976). </a:t>
            </a:r>
            <a:r>
              <a:rPr lang="uk-UA" dirty="0"/>
              <a:t>За сорок років роботи в Інституті </a:t>
            </a:r>
            <a:r>
              <a:rPr lang="uk-UA" dirty="0" err="1"/>
              <a:t>кіберенетики</a:t>
            </a:r>
            <a:r>
              <a:rPr lang="uk-UA" dirty="0"/>
              <a:t> </a:t>
            </a:r>
            <a:r>
              <a:rPr lang="uk-UA" dirty="0" err="1"/>
              <a:t>iм</a:t>
            </a:r>
            <a:r>
              <a:rPr lang="uk-UA" dirty="0"/>
              <a:t>. В.М. Глушкова НАН України нею створена широковідома в Україні і за кордоном наукова школа теоретичного програмування.</a:t>
            </a:r>
            <a:endParaRPr lang="uk-UA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>
          <a:xfrm>
            <a:off x="714375" y="357188"/>
            <a:ext cx="7772400" cy="962025"/>
          </a:xfrm>
        </p:spPr>
        <p:txBody>
          <a:bodyPr/>
          <a:lstStyle/>
          <a:p>
            <a:pPr eaLnBrk="1" hangingPunct="1">
              <a:defRPr/>
            </a:pPr>
            <a:r>
              <a:rPr lang="uk-UA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Катерина Ющенко</a:t>
            </a:r>
            <a:endParaRPr lang="uk-UA" dirty="0"/>
          </a:p>
        </p:txBody>
      </p:sp>
      <p:pic>
        <p:nvPicPr>
          <p:cNvPr id="4100" name="Picture 1" descr="D:\My Documents\statij\ROZDIL\ISTORIJ\foto_ist\foto\ris2_62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1500188"/>
            <a:ext cx="2143125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500438" y="1143000"/>
            <a:ext cx="5414962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defRPr/>
            </a:pPr>
            <a:r>
              <a:rPr lang="vi-VN" b="1" dirty="0"/>
              <a:t>Ві́ктор Миха́йлович Глушко́в</a:t>
            </a:r>
            <a:r>
              <a:rPr lang="vi-VN" dirty="0"/>
              <a:t> (24 серпня 1923 — 30 січня 1982) — піонер комп'ютерної техніки, автор фундаментальних праць у галузі кібернетики, математики і обчислювальної техніки, ініціатор і організатор реалізації науково-дослідних програм створення проблемно-орієнтованих програмно-технічних комплексів для інформатизації, комп'ютеризації і автоматизації господарської і оборонної діяльності країни. Глава наукової школи кібернетики. </a:t>
            </a: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>
          <a:xfrm>
            <a:off x="0" y="357188"/>
            <a:ext cx="8643938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Глушков Віктор Михайлович</a:t>
            </a:r>
            <a:r>
              <a:rPr lang="ru-RU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endParaRPr lang="uk-UA" dirty="0"/>
          </a:p>
        </p:txBody>
      </p:sp>
      <p:pic>
        <p:nvPicPr>
          <p:cNvPr id="5124" name="Picture 2" descr="Файл:Glushkov1.jpe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1357313"/>
            <a:ext cx="3128963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71913" y="1500188"/>
            <a:ext cx="5057775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defRPr/>
            </a:pPr>
            <a:r>
              <a:rPr lang="vi-VN" sz="2800" b="1" dirty="0"/>
              <a:t>Ча́рлз Бе́ббідж</a:t>
            </a:r>
            <a:r>
              <a:rPr lang="vi-VN" sz="2800" dirty="0"/>
              <a:t> (англ. </a:t>
            </a:r>
            <a:r>
              <a:rPr lang="en-US" sz="2800" i="1" dirty="0"/>
              <a:t>Charles Babbage</a:t>
            </a:r>
            <a:r>
              <a:rPr lang="en-US" sz="2800" dirty="0"/>
              <a:t>; 26 </a:t>
            </a:r>
            <a:r>
              <a:rPr lang="vi-VN" sz="2800" dirty="0"/>
              <a:t>грудня 1792 — 18 жовтня 1871) — англійський математик, винахідник першої </a:t>
            </a:r>
            <a:r>
              <a:rPr lang="uk-UA" sz="2800" dirty="0"/>
              <a:t>обчислювальної машини. В 1833 розробив проект універсальної цифрової обчислювальної машини — прообразу сучасної ЕОМ.</a:t>
            </a:r>
          </a:p>
          <a:p>
            <a:pPr marL="365125" indent="-365125">
              <a:defRPr/>
            </a:pPr>
            <a:endParaRPr lang="ru-RU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962025"/>
          </a:xfrm>
        </p:spPr>
        <p:txBody>
          <a:bodyPr/>
          <a:lstStyle/>
          <a:p>
            <a:pPr eaLnBrk="1" hangingPunct="1">
              <a:defRPr/>
            </a:pPr>
            <a:r>
              <a:rPr lang="uk-UA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Чарлз</a:t>
            </a:r>
            <a:r>
              <a:rPr lang="uk-UA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uk-UA" b="1" i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Беббідж</a:t>
            </a:r>
            <a:r>
              <a:rPr lang="ru-RU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ru-RU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endParaRPr lang="uk-UA" dirty="0"/>
          </a:p>
        </p:txBody>
      </p:sp>
      <p:pic>
        <p:nvPicPr>
          <p:cNvPr id="6148" name="Picture 2" descr="Файл:CharlesBabbage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1714500"/>
            <a:ext cx="345757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66</Words>
  <Application>Microsoft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Times New Roman</vt:lpstr>
      <vt:lpstr>Arial</vt:lpstr>
      <vt:lpstr>Calibri</vt:lpstr>
      <vt:lpstr>Garamond</vt:lpstr>
      <vt:lpstr>Bookman Old Style</vt:lpstr>
      <vt:lpstr>Оформление по умолчанию</vt:lpstr>
      <vt:lpstr>Особистості в історії інформатики </vt:lpstr>
      <vt:lpstr>Ада Лавлейс </vt:lpstr>
      <vt:lpstr>Катерина Ющенко</vt:lpstr>
      <vt:lpstr>Глушков Віктор Михайлович </vt:lpstr>
      <vt:lpstr>Чарлз Беббідж </vt:lpstr>
    </vt:vector>
  </TitlesOfParts>
  <Company>SIA&amp;Co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SIA_Igor</dc:creator>
  <cp:lastModifiedBy>Пользователь</cp:lastModifiedBy>
  <cp:revision>10</cp:revision>
  <dcterms:created xsi:type="dcterms:W3CDTF">2003-03-16T10:14:41Z</dcterms:created>
  <dcterms:modified xsi:type="dcterms:W3CDTF">2014-12-01T09:47:36Z</dcterms:modified>
</cp:coreProperties>
</file>